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5" r:id="rId6"/>
    <p:sldId id="266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00240"/>
            <a:ext cx="6950562" cy="377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14480" y="0"/>
            <a:ext cx="5657944" cy="785816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LB-01 Protective Goggles</a:t>
            </a:r>
            <a:endParaRPr lang="zh-CN" altLang="en-US" sz="3200" dirty="0"/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214283" y="4000505"/>
            <a:ext cx="27146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43372" y="1262706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150mm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26448" y="3357562"/>
            <a:ext cx="492443" cy="7623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000" dirty="0" smtClean="0"/>
              <a:t>70mm</a:t>
            </a:r>
            <a:endParaRPr lang="zh-CN" altLang="en-US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000232" y="2000240"/>
            <a:ext cx="571504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214414" y="2641594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214414" y="5357826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rot="5400000">
            <a:off x="1643042" y="1999446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5400000">
            <a:off x="7358876" y="1999446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28596" y="1000108"/>
            <a:ext cx="2124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Vision Area size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hinkpad\Desktop\防护镜\PVC眼罩\无孔\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5" y="-214339"/>
            <a:ext cx="7383482" cy="7383486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1600" dirty="0" smtClean="0">
                <a:solidFill>
                  <a:srgbClr val="FF0000"/>
                </a:solidFill>
              </a:rPr>
              <a:t>NOTE: To complete the world demanding volume for protective goggles by running the MAX capacity per day, the PO shipped maybe assorted by 3 models listed in this profile(LB-01/02/03) without sending only </a:t>
            </a:r>
            <a:br>
              <a:rPr lang="en-US" altLang="zh-CN" sz="1600" dirty="0" smtClean="0">
                <a:solidFill>
                  <a:srgbClr val="FF0000"/>
                </a:solidFill>
              </a:rPr>
            </a:br>
            <a:r>
              <a:rPr lang="en-US" altLang="zh-CN" sz="1600" dirty="0" smtClean="0">
                <a:solidFill>
                  <a:srgbClr val="FF0000"/>
                </a:solidFill>
              </a:rPr>
              <a:t>one model .</a:t>
            </a:r>
            <a:br>
              <a:rPr lang="en-US" altLang="zh-CN" sz="1600" dirty="0" smtClean="0">
                <a:solidFill>
                  <a:srgbClr val="FF0000"/>
                </a:solidFill>
              </a:rPr>
            </a:br>
            <a:r>
              <a:rPr lang="zh-CN" altLang="en-US" sz="1600" dirty="0" smtClean="0">
                <a:solidFill>
                  <a:srgbClr val="FF0000"/>
                </a:solidFill>
              </a:rPr>
              <a:t>备注：为了满足疫情时期的巨大需求，让产能最大化运作，</a:t>
            </a:r>
            <a:r>
              <a:rPr lang="en-US" altLang="zh-CN" sz="1600" dirty="0" smtClean="0">
                <a:solidFill>
                  <a:srgbClr val="FF0000"/>
                </a:solidFill>
              </a:rPr>
              <a:t> 3</a:t>
            </a:r>
            <a:r>
              <a:rPr lang="zh-CN" altLang="en-US" sz="1600" dirty="0" smtClean="0">
                <a:solidFill>
                  <a:srgbClr val="FF0000"/>
                </a:solidFill>
              </a:rPr>
              <a:t>种款式可能随机出货来达到订单总数量，不建议选定款式。</a:t>
            </a:r>
            <a:r>
              <a:rPr lang="en-US" altLang="zh-CN" sz="1600" dirty="0" smtClean="0">
                <a:solidFill>
                  <a:srgbClr val="FF0000"/>
                </a:solidFill>
              </a:rPr>
              <a:t/>
            </a:r>
            <a:br>
              <a:rPr lang="en-US" altLang="zh-CN" sz="1600" dirty="0" smtClean="0">
                <a:solidFill>
                  <a:srgbClr val="FF0000"/>
                </a:solidFill>
              </a:rPr>
            </a:br>
            <a:endParaRPr lang="zh-CN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防护镜\PVC眼罩\无孔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6794592" cy="6794592"/>
          </a:xfrm>
          <a:prstGeom prst="rect">
            <a:avLst/>
          </a:prstGeom>
          <a:noFill/>
        </p:spPr>
      </p:pic>
      <p:cxnSp>
        <p:nvCxnSpPr>
          <p:cNvPr id="6" name="直接箭头连接符 5"/>
          <p:cNvCxnSpPr/>
          <p:nvPr/>
        </p:nvCxnSpPr>
        <p:spPr>
          <a:xfrm>
            <a:off x="785786" y="1928802"/>
            <a:ext cx="17145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4282" y="1428736"/>
            <a:ext cx="2347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PVC                soft frame</a:t>
            </a:r>
            <a:endParaRPr lang="zh-CN" altLang="en-US" sz="2800" dirty="0"/>
          </a:p>
        </p:txBody>
      </p:sp>
      <p:cxnSp>
        <p:nvCxnSpPr>
          <p:cNvPr id="10" name="直接箭头连接符 9"/>
          <p:cNvCxnSpPr/>
          <p:nvPr/>
        </p:nvCxnSpPr>
        <p:spPr>
          <a:xfrm rot="10800000">
            <a:off x="6858016" y="2643182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35025" y="2786058"/>
            <a:ext cx="21089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PC(polycarbonate)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Antifog coating</a:t>
            </a:r>
            <a:endParaRPr lang="en-US" altLang="zh-CN" sz="2000" dirty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Impact Resistant</a:t>
            </a:r>
          </a:p>
        </p:txBody>
      </p:sp>
      <p:cxnSp>
        <p:nvCxnSpPr>
          <p:cNvPr id="14" name="直接箭头连接符 13"/>
          <p:cNvCxnSpPr/>
          <p:nvPr/>
        </p:nvCxnSpPr>
        <p:spPr>
          <a:xfrm rot="5400000" flipH="1" flipV="1">
            <a:off x="1321571" y="4750603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1538" y="5357826"/>
            <a:ext cx="3529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Adjustable Strap-comfortable fit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SPECIFICATIONS (LB-01/02/03)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Size: Medium (Adult) </a:t>
            </a:r>
          </a:p>
          <a:p>
            <a:r>
              <a:rPr lang="en-US" altLang="zh-CN" dirty="0" smtClean="0"/>
              <a:t>Weight: 75g/pc</a:t>
            </a:r>
          </a:p>
          <a:p>
            <a:r>
              <a:rPr lang="en-US" altLang="zh-CN" dirty="0" smtClean="0"/>
              <a:t>Frame: PVC, clear</a:t>
            </a:r>
          </a:p>
          <a:p>
            <a:r>
              <a:rPr lang="en-US" altLang="zh-CN" dirty="0" smtClean="0"/>
              <a:t>Lens: Polycarbonate(PC), clear</a:t>
            </a:r>
          </a:p>
          <a:p>
            <a:r>
              <a:rPr lang="en-US" altLang="zh-CN" dirty="0" smtClean="0"/>
              <a:t>Adjustable strap, black</a:t>
            </a:r>
          </a:p>
          <a:p>
            <a:r>
              <a:rPr lang="en-US" altLang="zh-CN" dirty="0" smtClean="0"/>
              <a:t>Treatment: Antifog </a:t>
            </a:r>
          </a:p>
          <a:p>
            <a:r>
              <a:rPr lang="en-US" altLang="zh-CN" dirty="0" smtClean="0"/>
              <a:t>Certifications: CE/EN166</a:t>
            </a:r>
          </a:p>
          <a:p>
            <a:r>
              <a:rPr lang="en-US" altLang="zh-CN" dirty="0" smtClean="0"/>
              <a:t>Usage: Splash Impact,laboratory, industrial, workers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thinkpad\Desktop\防护镜\PVC眼罩\无孔\生产图片\f885801878c10df6335319f45bed8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193412" y="2378960"/>
            <a:ext cx="2411618" cy="522607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500042"/>
            <a:ext cx="4643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Package: polybag/Carton</a:t>
            </a:r>
          </a:p>
          <a:p>
            <a:r>
              <a:rPr lang="zh-CN" altLang="en-US" sz="3200" dirty="0" smtClean="0"/>
              <a:t>包装方式</a:t>
            </a:r>
            <a:r>
              <a:rPr lang="en-US" altLang="zh-CN" sz="3200" dirty="0" smtClean="0"/>
              <a:t>: </a:t>
            </a:r>
            <a:r>
              <a:rPr lang="zh-CN" altLang="en-US" sz="3200" dirty="0" smtClean="0"/>
              <a:t>塑料袋、纸箱</a:t>
            </a:r>
            <a:endParaRPr lang="en-US" altLang="zh-CN" sz="3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794507" y="2348709"/>
            <a:ext cx="3633872" cy="436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42852"/>
            <a:ext cx="3120340" cy="330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3600" dirty="0" smtClean="0"/>
              <a:t>CE CERTIFICATION</a:t>
            </a:r>
            <a:endParaRPr lang="zh-CN" altLang="en-US" sz="3600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71414"/>
            <a:ext cx="4772086" cy="6677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112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宋体</vt:lpstr>
      <vt:lpstr>Arial</vt:lpstr>
      <vt:lpstr>Calibri</vt:lpstr>
      <vt:lpstr>Office 主题</vt:lpstr>
      <vt:lpstr>LB-01 Protective Goggles</vt:lpstr>
      <vt:lpstr>NOTE: To complete the world demanding volume for protective goggles by running the MAX capacity per day, the PO shipped maybe assorted by 3 models listed in this profile(LB-01/02/03) without sending only  one model . 备注：为了满足疫情时期的巨大需求，让产能最大化运作， 3种款式可能随机出货来达到订单总数量，不建议选定款式。 </vt:lpstr>
      <vt:lpstr>PowerPoint Presentation</vt:lpstr>
      <vt:lpstr>SPECIFICATIONS (LB-01/02/03)</vt:lpstr>
      <vt:lpstr>PowerPoint Presentation</vt:lpstr>
      <vt:lpstr>CE CERTIFICATION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LB-101 Protective Safety Goggles</dc:title>
  <dc:creator>Freedy</dc:creator>
  <cp:lastModifiedBy>Gerard Rayappu</cp:lastModifiedBy>
  <cp:revision>55</cp:revision>
  <dcterms:created xsi:type="dcterms:W3CDTF">2020-03-05T10:47:07Z</dcterms:created>
  <dcterms:modified xsi:type="dcterms:W3CDTF">2020-04-06T14:30:05Z</dcterms:modified>
</cp:coreProperties>
</file>